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11" r:id="rId22"/>
    <p:sldId id="317" r:id="rId23"/>
    <p:sldId id="338" r:id="rId24"/>
    <p:sldId id="335" r:id="rId25"/>
    <p:sldId id="341" r:id="rId26"/>
    <p:sldId id="342" r:id="rId27"/>
    <p:sldId id="336" r:id="rId28"/>
    <p:sldId id="318" r:id="rId29"/>
    <p:sldId id="343" r:id="rId30"/>
    <p:sldId id="347" r:id="rId31"/>
    <p:sldId id="348" r:id="rId32"/>
    <p:sldId id="362" r:id="rId33"/>
    <p:sldId id="319" r:id="rId34"/>
    <p:sldId id="328" r:id="rId35"/>
    <p:sldId id="326" r:id="rId36"/>
    <p:sldId id="345" r:id="rId37"/>
    <p:sldId id="346" r:id="rId38"/>
    <p:sldId id="304" r:id="rId39"/>
    <p:sldId id="305" r:id="rId40"/>
    <p:sldId id="337" r:id="rId41"/>
    <p:sldId id="363" r:id="rId42"/>
    <p:sldId id="312" r:id="rId43"/>
    <p:sldId id="349" r:id="rId44"/>
    <p:sldId id="350" r:id="rId45"/>
    <p:sldId id="351" r:id="rId46"/>
    <p:sldId id="353" r:id="rId47"/>
    <p:sldId id="352" r:id="rId48"/>
    <p:sldId id="354" r:id="rId49"/>
    <p:sldId id="355" r:id="rId50"/>
  </p:sldIdLst>
  <p:sldSz cx="9144000" cy="5143500" type="screen16x9"/>
  <p:notesSz cx="6858000" cy="9144000"/>
  <p:embeddedFontLst>
    <p:embeddedFont>
      <p:font typeface="苦累蛙圓體 CJK TC-SemiBold" charset="-120"/>
      <p:bold r:id="rId52"/>
    </p:embeddedFont>
    <p:embeddedFont>
      <p:font typeface="Bebas Neue" panose="02020500000000000000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DM Sans" panose="02020500000000000000" charset="0"/>
      <p:regular r:id="rId63"/>
      <p:bold r:id="rId64"/>
      <p:italic r:id="rId65"/>
      <p:boldItalic r:id="rId66"/>
    </p:embeddedFont>
    <p:embeddedFont>
      <p:font typeface="Lato" panose="02020500000000000000" charset="0"/>
      <p:regular r:id="rId67"/>
      <p:bold r:id="rId68"/>
      <p:italic r:id="rId69"/>
      <p:boldItalic r:id="rId70"/>
    </p:embeddedFont>
    <p:embeddedFont>
      <p:font typeface="Microsoft JhengHei Light" panose="020B0304030504040204" pitchFamily="34" charset="-120"/>
      <p:regular r:id="rId71"/>
    </p:embeddedFont>
    <p:embeddedFont>
      <p:font typeface="Mulish Medium" panose="02020500000000000000" charset="0"/>
      <p:regular r:id="rId72"/>
      <p:bold r:id="rId73"/>
      <p:italic r:id="rId74"/>
      <p:boldItalic r:id="rId75"/>
    </p:embeddedFont>
    <p:embeddedFont>
      <p:font typeface="Mulish SemiBold" panose="02020500000000000000" charset="0"/>
      <p:regular r:id="rId76"/>
      <p:bold r:id="rId77"/>
      <p:italic r:id="rId78"/>
      <p:boldItalic r:id="rId79"/>
    </p:embeddedFont>
    <p:embeddedFont>
      <p:font typeface="Nunito Light" panose="02020500000000000000" charset="0"/>
      <p:regular r:id="rId80"/>
      <p:italic r:id="rId81"/>
    </p:embeddedFont>
    <p:embeddedFont>
      <p:font typeface="Poppins" panose="02020500000000000000" charset="0"/>
      <p:regular r:id="rId82"/>
      <p:bold r:id="rId83"/>
      <p:italic r:id="rId84"/>
      <p:boldItalic r:id="rId85"/>
    </p:embeddedFont>
    <p:embeddedFont>
      <p:font typeface="Poppins SemiBold" panose="02020500000000000000" charset="0"/>
      <p:regular r:id="rId86"/>
      <p:bold r:id="rId87"/>
      <p:italic r:id="rId88"/>
      <p:boldItalic r:id="rId89"/>
    </p:embeddedFont>
    <p:embeddedFont>
      <p:font typeface="微軟正黑體" panose="020B0604030504040204" pitchFamily="34" charset="-120"/>
      <p:regular r:id="rId90"/>
      <p:bold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C07895"/>
    <a:srgbClr val="CA7F5B"/>
    <a:srgbClr val="FFFFFF"/>
    <a:srgbClr val="FFCB0F"/>
    <a:srgbClr val="DE74E0"/>
    <a:srgbClr val="99E2E2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font" Target="fonts/font3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90" Type="http://schemas.openxmlformats.org/officeDocument/2006/relationships/font" Target="fonts/font3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font" Target="fonts/font37.fntdata"/><Relationship Id="rId91" Type="http://schemas.openxmlformats.org/officeDocument/2006/relationships/font" Target="fonts/font40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5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</a:t>
            </a:r>
            <a:endParaRPr sz="58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348826" y="3968775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/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6481937" y="4019025"/>
            <a:ext cx="1371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5050403" y="170493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𝑟𝑒𝑠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kumimoji="0" lang="zh-TW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blipFill>
                <a:blip r:embed="rId2"/>
                <a:stretch>
                  <a:fillRect l="-749" t="-737"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通過對訓練集多次隨機重采樣，生成多個訓練子集，對每個子集訓練一個基學習器，最終對這些基學習器的預測結果進行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607089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231727" y="1172743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4E36093A-7F19-0DD6-17E7-63D0EC76325F}"/>
              </a:ext>
            </a:extLst>
          </p:cNvPr>
          <p:cNvSpPr/>
          <p:nvPr/>
        </p:nvSpPr>
        <p:spPr>
          <a:xfrm>
            <a:off x="4922066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937BC4C4-3127-C1B4-AA66-525708885D14}"/>
              </a:ext>
            </a:extLst>
          </p:cNvPr>
          <p:cNvSpPr/>
          <p:nvPr/>
        </p:nvSpPr>
        <p:spPr>
          <a:xfrm>
            <a:off x="4922066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65D5326F-5A56-6592-4133-68025DD0390D}"/>
              </a:ext>
            </a:extLst>
          </p:cNvPr>
          <p:cNvSpPr/>
          <p:nvPr/>
        </p:nvSpPr>
        <p:spPr>
          <a:xfrm>
            <a:off x="4878566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BE74100F-EB0C-A6C3-E75A-E2E9808CAD5A}"/>
              </a:ext>
            </a:extLst>
          </p:cNvPr>
          <p:cNvSpPr/>
          <p:nvPr/>
        </p:nvSpPr>
        <p:spPr>
          <a:xfrm>
            <a:off x="4874166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7A5992D5-499E-4E34-C9F9-31E04ECE902F}"/>
              </a:ext>
            </a:extLst>
          </p:cNvPr>
          <p:cNvSpPr/>
          <p:nvPr/>
        </p:nvSpPr>
        <p:spPr>
          <a:xfrm>
            <a:off x="5208980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D87A51AD-16D2-97FB-48E2-6A63C6940F4B}"/>
              </a:ext>
            </a:extLst>
          </p:cNvPr>
          <p:cNvSpPr/>
          <p:nvPr/>
        </p:nvSpPr>
        <p:spPr>
          <a:xfrm>
            <a:off x="5208980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19F743F0-FFDF-4590-66F6-7105892D4FAD}"/>
              </a:ext>
            </a:extLst>
          </p:cNvPr>
          <p:cNvSpPr/>
          <p:nvPr/>
        </p:nvSpPr>
        <p:spPr>
          <a:xfrm>
            <a:off x="5208980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1CEA3F06-3AFA-CD7B-30B5-9580C4C6C6E2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 flipV="1">
            <a:off x="4657388" y="2825717"/>
            <a:ext cx="264678" cy="69455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F5AC3534-68F0-2381-8572-7427226F52C6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 flipV="1">
            <a:off x="4657388" y="3160486"/>
            <a:ext cx="264678" cy="3597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14B9C702-3D38-0F3D-11D6-B50265A0AD63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4657388" y="3520269"/>
            <a:ext cx="216778" cy="38284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ABC00724-2A1B-9D28-C56E-450B1F32EB15}"/>
              </a:ext>
            </a:extLst>
          </p:cNvPr>
          <p:cNvCxnSpPr>
            <a:cxnSpLocks/>
            <a:stCxn id="108" idx="3"/>
            <a:endCxn id="111" idx="1"/>
          </p:cNvCxnSpPr>
          <p:nvPr/>
        </p:nvCxnSpPr>
        <p:spPr>
          <a:xfrm>
            <a:off x="4657388" y="3520269"/>
            <a:ext cx="221178" cy="72669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𝑎𝑥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E79E1F4D-940F-4058-B4CA-91D19A8AD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3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4310</Words>
  <Application>Microsoft Office PowerPoint</Application>
  <PresentationFormat>如螢幕大小 (16:9)</PresentationFormat>
  <Paragraphs>692</Paragraphs>
  <Slides>49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9" baseType="lpstr">
      <vt:lpstr>Mulish SemiBold</vt:lpstr>
      <vt:lpstr>苦累蛙圓體 CJK TC-SemiBold</vt:lpstr>
      <vt:lpstr>Lato</vt:lpstr>
      <vt:lpstr>Poppins</vt:lpstr>
      <vt:lpstr>Anaheim</vt:lpstr>
      <vt:lpstr>微軟正黑體</vt:lpstr>
      <vt:lpstr>Arial</vt:lpstr>
      <vt:lpstr>Bebas Neue</vt:lpstr>
      <vt:lpstr>Cambria Math</vt:lpstr>
      <vt:lpstr>Times New Roman</vt:lpstr>
      <vt:lpstr>Wingdings</vt:lpstr>
      <vt:lpstr>DM Sans</vt:lpstr>
      <vt:lpstr>Poppins SemiBold</vt:lpstr>
      <vt:lpstr>Mulish Medium</vt:lpstr>
      <vt:lpstr>Consolas</vt:lpstr>
      <vt:lpstr>新細明體</vt:lpstr>
      <vt:lpstr>Nunito Light</vt:lpstr>
      <vt:lpstr>Calibri</vt:lpstr>
      <vt:lpstr>Microsoft JhengHei Light</vt:lpstr>
      <vt:lpstr>Computer Science: User Interface Modernization by Slidesgo</vt:lpstr>
      <vt:lpstr>數據分析與預測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</vt:lpstr>
      <vt:lpstr>PowerPoint 簡報</vt:lpstr>
      <vt:lpstr>平衡學習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cp:lastModifiedBy>吳宜鴻</cp:lastModifiedBy>
  <cp:revision>4</cp:revision>
  <dcterms:modified xsi:type="dcterms:W3CDTF">2024-08-21T07:53:29Z</dcterms:modified>
</cp:coreProperties>
</file>